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78" r:id="rId1"/>
  </p:sldMasterIdLst>
  <p:notesMasterIdLst>
    <p:notesMasterId r:id="rId16"/>
  </p:notesMasterIdLst>
  <p:sldIdLst>
    <p:sldId id="282" r:id="rId2"/>
    <p:sldId id="283" r:id="rId3"/>
    <p:sldId id="285" r:id="rId4"/>
    <p:sldId id="295" r:id="rId5"/>
    <p:sldId id="284" r:id="rId6"/>
    <p:sldId id="286" r:id="rId7"/>
    <p:sldId id="287" r:id="rId8"/>
    <p:sldId id="288" r:id="rId9"/>
    <p:sldId id="289" r:id="rId10"/>
    <p:sldId id="294" r:id="rId11"/>
    <p:sldId id="290" r:id="rId12"/>
    <p:sldId id="292" r:id="rId13"/>
    <p:sldId id="291" r:id="rId14"/>
    <p:sldId id="29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若凡 卓" initials="若凡" lastIdx="1" clrIdx="0">
    <p:extLst>
      <p:ext uri="{19B8F6BF-5375-455C-9EA6-DF929625EA0E}">
        <p15:presenceInfo xmlns:p15="http://schemas.microsoft.com/office/powerpoint/2012/main" userId="97d3e28fc17ea23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F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5" autoAdjust="0"/>
    <p:restoredTop sz="94725" autoAdjust="0"/>
  </p:normalViewPr>
  <p:slideViewPr>
    <p:cSldViewPr snapToGrid="0">
      <p:cViewPr varScale="1">
        <p:scale>
          <a:sx n="81" d="100"/>
          <a:sy n="81" d="100"/>
        </p:scale>
        <p:origin x="73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卓 若凡" userId="97d3e28fc17ea23b" providerId="LiveId" clId="{361DBAED-26D4-4A5C-9FA8-930B507F0763}"/>
    <pc:docChg chg="custSel modSld">
      <pc:chgData name="卓 若凡" userId="97d3e28fc17ea23b" providerId="LiveId" clId="{361DBAED-26D4-4A5C-9FA8-930B507F0763}" dt="2021-04-14T16:01:37.269" v="9" actId="1076"/>
      <pc:docMkLst>
        <pc:docMk/>
      </pc:docMkLst>
      <pc:sldChg chg="addSp delSp modSp mod">
        <pc:chgData name="卓 若凡" userId="97d3e28fc17ea23b" providerId="LiveId" clId="{361DBAED-26D4-4A5C-9FA8-930B507F0763}" dt="2021-04-14T16:01:25.155" v="5" actId="1076"/>
        <pc:sldMkLst>
          <pc:docMk/>
          <pc:sldMk cId="4118571600" sldId="283"/>
        </pc:sldMkLst>
        <pc:picChg chg="del">
          <ac:chgData name="卓 若凡" userId="97d3e28fc17ea23b" providerId="LiveId" clId="{361DBAED-26D4-4A5C-9FA8-930B507F0763}" dt="2021-04-14T16:01:11.974" v="0" actId="478"/>
          <ac:picMkLst>
            <pc:docMk/>
            <pc:sldMk cId="4118571600" sldId="283"/>
            <ac:picMk id="3" creationId="{1B4FC3B5-DE98-4A8A-95A6-EA24A317B968}"/>
          </ac:picMkLst>
        </pc:picChg>
        <pc:picChg chg="add mod">
          <ac:chgData name="卓 若凡" userId="97d3e28fc17ea23b" providerId="LiveId" clId="{361DBAED-26D4-4A5C-9FA8-930B507F0763}" dt="2021-04-14T16:01:25.155" v="5" actId="1076"/>
          <ac:picMkLst>
            <pc:docMk/>
            <pc:sldMk cId="4118571600" sldId="283"/>
            <ac:picMk id="4" creationId="{55927725-3447-42A8-92BE-1DB12B13F4E3}"/>
          </ac:picMkLst>
        </pc:picChg>
      </pc:sldChg>
      <pc:sldChg chg="modSp mod">
        <pc:chgData name="卓 若凡" userId="97d3e28fc17ea23b" providerId="LiveId" clId="{361DBAED-26D4-4A5C-9FA8-930B507F0763}" dt="2021-04-14T16:01:37.269" v="9" actId="1076"/>
        <pc:sldMkLst>
          <pc:docMk/>
          <pc:sldMk cId="671282796" sldId="285"/>
        </pc:sldMkLst>
        <pc:spChg chg="mod">
          <ac:chgData name="卓 若凡" userId="97d3e28fc17ea23b" providerId="LiveId" clId="{361DBAED-26D4-4A5C-9FA8-930B507F0763}" dt="2021-04-14T16:01:30.167" v="6" actId="1076"/>
          <ac:spMkLst>
            <pc:docMk/>
            <pc:sldMk cId="671282796" sldId="285"/>
            <ac:spMk id="2" creationId="{5EB9FE3C-83F1-40BF-B6D1-08FCE3824F8F}"/>
          </ac:spMkLst>
        </pc:spChg>
        <pc:picChg chg="mod">
          <ac:chgData name="卓 若凡" userId="97d3e28fc17ea23b" providerId="LiveId" clId="{361DBAED-26D4-4A5C-9FA8-930B507F0763}" dt="2021-04-14T16:01:37.269" v="9" actId="1076"/>
          <ac:picMkLst>
            <pc:docMk/>
            <pc:sldMk cId="671282796" sldId="285"/>
            <ac:picMk id="4" creationId="{3776A062-1670-4A1D-A950-928E3DFAF568}"/>
          </ac:picMkLst>
        </pc:picChg>
      </pc:sldChg>
    </pc:docChg>
  </pc:docChgLst>
  <pc:docChgLst>
    <pc:chgData name="若凡 卓" userId="97d3e28fc17ea23b" providerId="LiveId" clId="{B054B4F8-86CE-4C3E-AF88-A985CFAD1C00}"/>
    <pc:docChg chg="custSel addSld delSld modSld sldOrd">
      <pc:chgData name="若凡 卓" userId="97d3e28fc17ea23b" providerId="LiveId" clId="{B054B4F8-86CE-4C3E-AF88-A985CFAD1C00}" dt="2021-04-14T12:04:29.456" v="720" actId="403"/>
      <pc:docMkLst>
        <pc:docMk/>
      </pc:docMkLst>
      <pc:sldChg chg="modSp mod">
        <pc:chgData name="若凡 卓" userId="97d3e28fc17ea23b" providerId="LiveId" clId="{B054B4F8-86CE-4C3E-AF88-A985CFAD1C00}" dt="2021-04-14T11:36:43.666" v="396" actId="20577"/>
        <pc:sldMkLst>
          <pc:docMk/>
          <pc:sldMk cId="3036393791" sldId="282"/>
        </pc:sldMkLst>
        <pc:spChg chg="mod">
          <ac:chgData name="若凡 卓" userId="97d3e28fc17ea23b" providerId="LiveId" clId="{B054B4F8-86CE-4C3E-AF88-A985CFAD1C00}" dt="2021-04-14T11:36:10.417" v="393"/>
          <ac:spMkLst>
            <pc:docMk/>
            <pc:sldMk cId="3036393791" sldId="282"/>
            <ac:spMk id="2" creationId="{F553CB06-9948-41AA-B7E2-3D12CDDBC70B}"/>
          </ac:spMkLst>
        </pc:spChg>
        <pc:spChg chg="mod">
          <ac:chgData name="若凡 卓" userId="97d3e28fc17ea23b" providerId="LiveId" clId="{B054B4F8-86CE-4C3E-AF88-A985CFAD1C00}" dt="2021-04-14T11:36:06.626" v="390" actId="20577"/>
          <ac:spMkLst>
            <pc:docMk/>
            <pc:sldMk cId="3036393791" sldId="282"/>
            <ac:spMk id="3" creationId="{736F7DCA-9B08-48E0-931B-FBA89BBD8FB2}"/>
          </ac:spMkLst>
        </pc:spChg>
        <pc:spChg chg="mod">
          <ac:chgData name="若凡 卓" userId="97d3e28fc17ea23b" providerId="LiveId" clId="{B054B4F8-86CE-4C3E-AF88-A985CFAD1C00}" dt="2021-04-14T11:36:43.666" v="396" actId="20577"/>
          <ac:spMkLst>
            <pc:docMk/>
            <pc:sldMk cId="3036393791" sldId="282"/>
            <ac:spMk id="4" creationId="{CA5DFD2F-F07C-4071-8FA0-AA5C665785C3}"/>
          </ac:spMkLst>
        </pc:spChg>
      </pc:sldChg>
      <pc:sldChg chg="del">
        <pc:chgData name="若凡 卓" userId="97d3e28fc17ea23b" providerId="LiveId" clId="{B054B4F8-86CE-4C3E-AF88-A985CFAD1C00}" dt="2021-04-12T08:29:34.201" v="0" actId="47"/>
        <pc:sldMkLst>
          <pc:docMk/>
          <pc:sldMk cId="1145943702" sldId="283"/>
        </pc:sldMkLst>
      </pc:sldChg>
      <pc:sldChg chg="addSp modSp new mod">
        <pc:chgData name="若凡 卓" userId="97d3e28fc17ea23b" providerId="LiveId" clId="{B054B4F8-86CE-4C3E-AF88-A985CFAD1C00}" dt="2021-04-14T11:36:46.127" v="397" actId="1076"/>
        <pc:sldMkLst>
          <pc:docMk/>
          <pc:sldMk cId="4118571600" sldId="283"/>
        </pc:sldMkLst>
        <pc:picChg chg="add mod">
          <ac:chgData name="若凡 卓" userId="97d3e28fc17ea23b" providerId="LiveId" clId="{B054B4F8-86CE-4C3E-AF88-A985CFAD1C00}" dt="2021-04-14T11:36:46.127" v="397" actId="1076"/>
          <ac:picMkLst>
            <pc:docMk/>
            <pc:sldMk cId="4118571600" sldId="283"/>
            <ac:picMk id="3" creationId="{1B4FC3B5-DE98-4A8A-95A6-EA24A317B968}"/>
          </ac:picMkLst>
        </pc:picChg>
      </pc:sldChg>
      <pc:sldChg chg="addSp delSp modSp new mod">
        <pc:chgData name="若凡 卓" userId="97d3e28fc17ea23b" providerId="LiveId" clId="{B054B4F8-86CE-4C3E-AF88-A985CFAD1C00}" dt="2021-04-14T11:38:17.259" v="512" actId="113"/>
        <pc:sldMkLst>
          <pc:docMk/>
          <pc:sldMk cId="2230163164" sldId="284"/>
        </pc:sldMkLst>
        <pc:spChg chg="add mod">
          <ac:chgData name="若凡 卓" userId="97d3e28fc17ea23b" providerId="LiveId" clId="{B054B4F8-86CE-4C3E-AF88-A985CFAD1C00}" dt="2021-04-14T11:38:17.259" v="512" actId="113"/>
          <ac:spMkLst>
            <pc:docMk/>
            <pc:sldMk cId="2230163164" sldId="284"/>
            <ac:spMk id="2" creationId="{1E8BD638-40FE-44D6-8668-72CB1B2B3E4E}"/>
          </ac:spMkLst>
        </pc:spChg>
        <pc:picChg chg="add del mod">
          <ac:chgData name="若凡 卓" userId="97d3e28fc17ea23b" providerId="LiveId" clId="{B054B4F8-86CE-4C3E-AF88-A985CFAD1C00}" dt="2021-04-12T08:31:05.003" v="6" actId="478"/>
          <ac:picMkLst>
            <pc:docMk/>
            <pc:sldMk cId="2230163164" sldId="284"/>
            <ac:picMk id="3" creationId="{FB55C5D8-91DB-4289-9D4A-D97174770FE7}"/>
          </ac:picMkLst>
        </pc:picChg>
        <pc:picChg chg="add del mod">
          <ac:chgData name="若凡 卓" userId="97d3e28fc17ea23b" providerId="LiveId" clId="{B054B4F8-86CE-4C3E-AF88-A985CFAD1C00}" dt="2021-04-14T11:38:06.735" v="508" actId="478"/>
          <ac:picMkLst>
            <pc:docMk/>
            <pc:sldMk cId="2230163164" sldId="284"/>
            <ac:picMk id="5" creationId="{BF184358-9726-4C17-B6FA-AA7382A397EF}"/>
          </ac:picMkLst>
        </pc:picChg>
      </pc:sldChg>
      <pc:sldChg chg="addSp delSp modSp new mod ord modAnim">
        <pc:chgData name="若凡 卓" userId="97d3e28fc17ea23b" providerId="LiveId" clId="{B054B4F8-86CE-4C3E-AF88-A985CFAD1C00}" dt="2021-04-14T12:03:47.913" v="708"/>
        <pc:sldMkLst>
          <pc:docMk/>
          <pc:sldMk cId="671282796" sldId="285"/>
        </pc:sldMkLst>
        <pc:spChg chg="add mod">
          <ac:chgData name="若凡 卓" userId="97d3e28fc17ea23b" providerId="LiveId" clId="{B054B4F8-86CE-4C3E-AF88-A985CFAD1C00}" dt="2021-04-14T11:44:24.784" v="555" actId="20577"/>
          <ac:spMkLst>
            <pc:docMk/>
            <pc:sldMk cId="671282796" sldId="285"/>
            <ac:spMk id="2" creationId="{5EB9FE3C-83F1-40BF-B6D1-08FCE3824F8F}"/>
          </ac:spMkLst>
        </pc:spChg>
        <pc:picChg chg="add del mod">
          <ac:chgData name="若凡 卓" userId="97d3e28fc17ea23b" providerId="LiveId" clId="{B054B4F8-86CE-4C3E-AF88-A985CFAD1C00}" dt="2021-04-14T11:47:15.422" v="556" actId="478"/>
          <ac:picMkLst>
            <pc:docMk/>
            <pc:sldMk cId="671282796" sldId="285"/>
            <ac:picMk id="3" creationId="{7A98EAE1-547C-4E38-B1E0-3DF874FE5CF8}"/>
          </ac:picMkLst>
        </pc:picChg>
        <pc:picChg chg="add mod">
          <ac:chgData name="若凡 卓" userId="97d3e28fc17ea23b" providerId="LiveId" clId="{B054B4F8-86CE-4C3E-AF88-A985CFAD1C00}" dt="2021-04-14T11:47:46.167" v="563" actId="1076"/>
          <ac:picMkLst>
            <pc:docMk/>
            <pc:sldMk cId="671282796" sldId="285"/>
            <ac:picMk id="4" creationId="{3776A062-1670-4A1D-A950-928E3DFAF568}"/>
          </ac:picMkLst>
        </pc:picChg>
      </pc:sldChg>
      <pc:sldChg chg="del">
        <pc:chgData name="若凡 卓" userId="97d3e28fc17ea23b" providerId="LiveId" clId="{B054B4F8-86CE-4C3E-AF88-A985CFAD1C00}" dt="2021-04-12T08:29:34.201" v="0" actId="47"/>
        <pc:sldMkLst>
          <pc:docMk/>
          <pc:sldMk cId="2452016866" sldId="285"/>
        </pc:sldMkLst>
      </pc:sldChg>
      <pc:sldChg chg="addSp delSp modSp new mod">
        <pc:chgData name="若凡 卓" userId="97d3e28fc17ea23b" providerId="LiveId" clId="{B054B4F8-86CE-4C3E-AF88-A985CFAD1C00}" dt="2021-04-14T11:43:48.742" v="515" actId="1076"/>
        <pc:sldMkLst>
          <pc:docMk/>
          <pc:sldMk cId="1841352037" sldId="286"/>
        </pc:sldMkLst>
        <pc:spChg chg="add mod">
          <ac:chgData name="若凡 卓" userId="97d3e28fc17ea23b" providerId="LiveId" clId="{B054B4F8-86CE-4C3E-AF88-A985CFAD1C00}" dt="2021-04-14T11:43:48.742" v="515" actId="1076"/>
          <ac:spMkLst>
            <pc:docMk/>
            <pc:sldMk cId="1841352037" sldId="286"/>
            <ac:spMk id="2" creationId="{4E274771-7775-4F00-B029-198B3259F297}"/>
          </ac:spMkLst>
        </pc:spChg>
        <pc:picChg chg="add del mod">
          <ac:chgData name="若凡 卓" userId="97d3e28fc17ea23b" providerId="LiveId" clId="{B054B4F8-86CE-4C3E-AF88-A985CFAD1C00}" dt="2021-04-14T09:36:10.561" v="120" actId="478"/>
          <ac:picMkLst>
            <pc:docMk/>
            <pc:sldMk cId="1841352037" sldId="286"/>
            <ac:picMk id="3" creationId="{3604855C-3F76-4EBE-97ED-DADC43305D82}"/>
          </ac:picMkLst>
        </pc:picChg>
      </pc:sldChg>
      <pc:sldChg chg="addSp delSp modSp new mod">
        <pc:chgData name="若凡 卓" userId="97d3e28fc17ea23b" providerId="LiveId" clId="{B054B4F8-86CE-4C3E-AF88-A985CFAD1C00}" dt="2021-04-14T11:43:55.914" v="519" actId="113"/>
        <pc:sldMkLst>
          <pc:docMk/>
          <pc:sldMk cId="3392543996" sldId="287"/>
        </pc:sldMkLst>
        <pc:spChg chg="add mod">
          <ac:chgData name="若凡 卓" userId="97d3e28fc17ea23b" providerId="LiveId" clId="{B054B4F8-86CE-4C3E-AF88-A985CFAD1C00}" dt="2021-04-14T11:43:55.914" v="519" actId="113"/>
          <ac:spMkLst>
            <pc:docMk/>
            <pc:sldMk cId="3392543996" sldId="287"/>
            <ac:spMk id="2" creationId="{324144B0-6131-42D3-94C5-61E51264A8C8}"/>
          </ac:spMkLst>
        </pc:spChg>
        <pc:picChg chg="add del mod">
          <ac:chgData name="若凡 卓" userId="97d3e28fc17ea23b" providerId="LiveId" clId="{B054B4F8-86CE-4C3E-AF88-A985CFAD1C00}" dt="2021-04-14T09:40:48.056" v="252" actId="478"/>
          <ac:picMkLst>
            <pc:docMk/>
            <pc:sldMk cId="3392543996" sldId="287"/>
            <ac:picMk id="3" creationId="{9B863872-09BB-4F58-A950-A511119DDFB4}"/>
          </ac:picMkLst>
        </pc:picChg>
      </pc:sldChg>
      <pc:sldChg chg="addSp delSp modSp new mod">
        <pc:chgData name="若凡 卓" userId="97d3e28fc17ea23b" providerId="LiveId" clId="{B054B4F8-86CE-4C3E-AF88-A985CFAD1C00}" dt="2021-04-14T12:04:29.456" v="720" actId="403"/>
        <pc:sldMkLst>
          <pc:docMk/>
          <pc:sldMk cId="3604835356" sldId="288"/>
        </pc:sldMkLst>
        <pc:spChg chg="add mod">
          <ac:chgData name="若凡 卓" userId="97d3e28fc17ea23b" providerId="LiveId" clId="{B054B4F8-86CE-4C3E-AF88-A985CFAD1C00}" dt="2021-04-14T12:04:29.456" v="720" actId="403"/>
          <ac:spMkLst>
            <pc:docMk/>
            <pc:sldMk cId="3604835356" sldId="288"/>
            <ac:spMk id="2" creationId="{573B9A4F-4A9E-4BDD-9B78-2790708DADDA}"/>
          </ac:spMkLst>
        </pc:spChg>
        <pc:picChg chg="add del">
          <ac:chgData name="若凡 卓" userId="97d3e28fc17ea23b" providerId="LiveId" clId="{B054B4F8-86CE-4C3E-AF88-A985CFAD1C00}" dt="2021-04-14T09:41:14.056" v="279" actId="478"/>
          <ac:picMkLst>
            <pc:docMk/>
            <pc:sldMk cId="3604835356" sldId="288"/>
            <ac:picMk id="3" creationId="{33E2D256-C37D-413F-BCBE-755C3313D84E}"/>
          </ac:picMkLst>
        </pc:picChg>
      </pc:sldChg>
      <pc:sldChg chg="addSp delSp modSp new mod">
        <pc:chgData name="若凡 卓" userId="97d3e28fc17ea23b" providerId="LiveId" clId="{B054B4F8-86CE-4C3E-AF88-A985CFAD1C00}" dt="2021-04-14T11:50:50.802" v="579" actId="478"/>
        <pc:sldMkLst>
          <pc:docMk/>
          <pc:sldMk cId="876466470" sldId="289"/>
        </pc:sldMkLst>
        <pc:spChg chg="add del mod">
          <ac:chgData name="若凡 卓" userId="97d3e28fc17ea23b" providerId="LiveId" clId="{B054B4F8-86CE-4C3E-AF88-A985CFAD1C00}" dt="2021-04-14T11:50:49.751" v="578" actId="478"/>
          <ac:spMkLst>
            <pc:docMk/>
            <pc:sldMk cId="876466470" sldId="289"/>
            <ac:spMk id="4" creationId="{2339E2FE-4C18-4E7A-85A5-6956A8A0160D}"/>
          </ac:spMkLst>
        </pc:spChg>
        <pc:spChg chg="add del mod">
          <ac:chgData name="若凡 卓" userId="97d3e28fc17ea23b" providerId="LiveId" clId="{B054B4F8-86CE-4C3E-AF88-A985CFAD1C00}" dt="2021-04-14T11:50:50.802" v="579" actId="478"/>
          <ac:spMkLst>
            <pc:docMk/>
            <pc:sldMk cId="876466470" sldId="289"/>
            <ac:spMk id="5" creationId="{EBED02B4-562E-42EA-AEF3-E33E60E4A668}"/>
          </ac:spMkLst>
        </pc:spChg>
        <pc:spChg chg="add mod">
          <ac:chgData name="若凡 卓" userId="97d3e28fc17ea23b" providerId="LiveId" clId="{B054B4F8-86CE-4C3E-AF88-A985CFAD1C00}" dt="2021-04-14T11:50:20.166" v="567" actId="14100"/>
          <ac:spMkLst>
            <pc:docMk/>
            <pc:sldMk cId="876466470" sldId="289"/>
            <ac:spMk id="6" creationId="{B5E90FAC-6648-48DB-BCC6-21881863F6E7}"/>
          </ac:spMkLst>
        </pc:spChg>
        <pc:spChg chg="add mod">
          <ac:chgData name="若凡 卓" userId="97d3e28fc17ea23b" providerId="LiveId" clId="{B054B4F8-86CE-4C3E-AF88-A985CFAD1C00}" dt="2021-04-14T11:50:24.919" v="569" actId="1076"/>
          <ac:spMkLst>
            <pc:docMk/>
            <pc:sldMk cId="876466470" sldId="289"/>
            <ac:spMk id="7" creationId="{FFD48804-A67C-4FE4-92E4-C7BEFE519929}"/>
          </ac:spMkLst>
        </pc:spChg>
        <pc:spChg chg="add mod">
          <ac:chgData name="若凡 卓" userId="97d3e28fc17ea23b" providerId="LiveId" clId="{B054B4F8-86CE-4C3E-AF88-A985CFAD1C00}" dt="2021-04-14T11:50:36.814" v="573" actId="1076"/>
          <ac:spMkLst>
            <pc:docMk/>
            <pc:sldMk cId="876466470" sldId="289"/>
            <ac:spMk id="8" creationId="{AF541F60-2702-4C0B-B1CA-8D79BA51FFCE}"/>
          </ac:spMkLst>
        </pc:spChg>
        <pc:spChg chg="add mod">
          <ac:chgData name="若凡 卓" userId="97d3e28fc17ea23b" providerId="LiveId" clId="{B054B4F8-86CE-4C3E-AF88-A985CFAD1C00}" dt="2021-04-14T11:50:45.281" v="577"/>
          <ac:spMkLst>
            <pc:docMk/>
            <pc:sldMk cId="876466470" sldId="289"/>
            <ac:spMk id="9" creationId="{910572D6-2293-48F6-82E9-AFAD8EC2DB95}"/>
          </ac:spMkLst>
        </pc:spChg>
        <pc:graphicFrameChg chg="add mod modGraphic">
          <ac:chgData name="若凡 卓" userId="97d3e28fc17ea23b" providerId="LiveId" clId="{B054B4F8-86CE-4C3E-AF88-A985CFAD1C00}" dt="2021-04-14T11:32:36.278" v="388" actId="1076"/>
          <ac:graphicFrameMkLst>
            <pc:docMk/>
            <pc:sldMk cId="876466470" sldId="289"/>
            <ac:graphicFrameMk id="2" creationId="{E7229794-956D-4E66-81D5-21CB6FB5C1A4}"/>
          </ac:graphicFrameMkLst>
        </pc:graphicFrameChg>
        <pc:picChg chg="add del mod">
          <ac:chgData name="若凡 卓" userId="97d3e28fc17ea23b" providerId="LiveId" clId="{B054B4F8-86CE-4C3E-AF88-A985CFAD1C00}" dt="2021-04-14T11:31:49.679" v="375" actId="478"/>
          <ac:picMkLst>
            <pc:docMk/>
            <pc:sldMk cId="876466470" sldId="289"/>
            <ac:picMk id="3" creationId="{898A9B52-028A-4FC8-822B-870F71261680}"/>
          </ac:picMkLst>
        </pc:picChg>
      </pc:sldChg>
      <pc:sldChg chg="addSp delSp modSp new mod">
        <pc:chgData name="若凡 卓" userId="97d3e28fc17ea23b" providerId="LiveId" clId="{B054B4F8-86CE-4C3E-AF88-A985CFAD1C00}" dt="2021-04-14T11:54:36.560" v="688" actId="1076"/>
        <pc:sldMkLst>
          <pc:docMk/>
          <pc:sldMk cId="1321414981" sldId="290"/>
        </pc:sldMkLst>
        <pc:spChg chg="add mod">
          <ac:chgData name="若凡 卓" userId="97d3e28fc17ea23b" providerId="LiveId" clId="{B054B4F8-86CE-4C3E-AF88-A985CFAD1C00}" dt="2021-04-14T11:54:36.560" v="688" actId="1076"/>
          <ac:spMkLst>
            <pc:docMk/>
            <pc:sldMk cId="1321414981" sldId="290"/>
            <ac:spMk id="7" creationId="{E661A6C4-7B0D-4EFF-8FD5-D0F9EB1E2AC1}"/>
          </ac:spMkLst>
        </pc:spChg>
        <pc:picChg chg="add del mod">
          <ac:chgData name="若凡 卓" userId="97d3e28fc17ea23b" providerId="LiveId" clId="{B054B4F8-86CE-4C3E-AF88-A985CFAD1C00}" dt="2021-04-14T11:51:20.559" v="586" actId="478"/>
          <ac:picMkLst>
            <pc:docMk/>
            <pc:sldMk cId="1321414981" sldId="290"/>
            <ac:picMk id="3" creationId="{40DC3095-B247-442A-B802-742141222038}"/>
          </ac:picMkLst>
        </pc:picChg>
        <pc:picChg chg="add mod">
          <ac:chgData name="若凡 卓" userId="97d3e28fc17ea23b" providerId="LiveId" clId="{B054B4F8-86CE-4C3E-AF88-A985CFAD1C00}" dt="2021-04-14T11:52:21.191" v="603" actId="1076"/>
          <ac:picMkLst>
            <pc:docMk/>
            <pc:sldMk cId="1321414981" sldId="290"/>
            <ac:picMk id="4" creationId="{A137DE6B-6423-4A2D-AF96-C926FEA91584}"/>
          </ac:picMkLst>
        </pc:picChg>
        <pc:picChg chg="add del mod modCrop">
          <ac:chgData name="若凡 卓" userId="97d3e28fc17ea23b" providerId="LiveId" clId="{B054B4F8-86CE-4C3E-AF88-A985CFAD1C00}" dt="2021-04-14T11:51:58.430" v="596" actId="478"/>
          <ac:picMkLst>
            <pc:docMk/>
            <pc:sldMk cId="1321414981" sldId="290"/>
            <ac:picMk id="6" creationId="{7EFB3A1D-831A-4036-9C55-4EED7E123C4E}"/>
          </ac:picMkLst>
        </pc:picChg>
      </pc:sldChg>
      <pc:sldChg chg="addSp delSp modSp new mod">
        <pc:chgData name="若凡 卓" userId="97d3e28fc17ea23b" providerId="LiveId" clId="{B054B4F8-86CE-4C3E-AF88-A985CFAD1C00}" dt="2021-04-14T11:53:22.215" v="630" actId="1076"/>
        <pc:sldMkLst>
          <pc:docMk/>
          <pc:sldMk cId="1169245255" sldId="291"/>
        </pc:sldMkLst>
        <pc:spChg chg="add del mod">
          <ac:chgData name="若凡 卓" userId="97d3e28fc17ea23b" providerId="LiveId" clId="{B054B4F8-86CE-4C3E-AF88-A985CFAD1C00}" dt="2021-04-14T11:52:46.767" v="614" actId="478"/>
          <ac:spMkLst>
            <pc:docMk/>
            <pc:sldMk cId="1169245255" sldId="291"/>
            <ac:spMk id="6" creationId="{EF97BDC9-B35F-4C53-B2B3-9F3394E0A1CB}"/>
          </ac:spMkLst>
        </pc:spChg>
        <pc:spChg chg="add mod">
          <ac:chgData name="若凡 卓" userId="97d3e28fc17ea23b" providerId="LiveId" clId="{B054B4F8-86CE-4C3E-AF88-A985CFAD1C00}" dt="2021-04-14T11:52:40.745" v="613" actId="113"/>
          <ac:spMkLst>
            <pc:docMk/>
            <pc:sldMk cId="1169245255" sldId="291"/>
            <ac:spMk id="7" creationId="{ECFC9F61-B132-4597-A364-97D8B2862ABB}"/>
          </ac:spMkLst>
        </pc:spChg>
        <pc:picChg chg="add del mod">
          <ac:chgData name="若凡 卓" userId="97d3e28fc17ea23b" providerId="LiveId" clId="{B054B4F8-86CE-4C3E-AF88-A985CFAD1C00}" dt="2021-04-14T11:52:14.479" v="602" actId="478"/>
          <ac:picMkLst>
            <pc:docMk/>
            <pc:sldMk cId="1169245255" sldId="291"/>
            <ac:picMk id="3" creationId="{B337C13E-8051-47DC-A884-01D77E9915CA}"/>
          </ac:picMkLst>
        </pc:picChg>
        <pc:picChg chg="add mod">
          <ac:chgData name="若凡 卓" userId="97d3e28fc17ea23b" providerId="LiveId" clId="{B054B4F8-86CE-4C3E-AF88-A985CFAD1C00}" dt="2021-04-14T11:53:22.215" v="630" actId="1076"/>
          <ac:picMkLst>
            <pc:docMk/>
            <pc:sldMk cId="1169245255" sldId="291"/>
            <ac:picMk id="4" creationId="{4178AC20-5691-4C82-8EC8-58645B975BD3}"/>
          </ac:picMkLst>
        </pc:picChg>
        <pc:picChg chg="add del mod">
          <ac:chgData name="若凡 卓" userId="97d3e28fc17ea23b" providerId="LiveId" clId="{B054B4F8-86CE-4C3E-AF88-A985CFAD1C00}" dt="2021-04-14T11:52:10.206" v="600" actId="478"/>
          <ac:picMkLst>
            <pc:docMk/>
            <pc:sldMk cId="1169245255" sldId="291"/>
            <ac:picMk id="5" creationId="{3C6718A7-6BDC-40AE-9CA1-92F1A1FA7A6D}"/>
          </ac:picMkLst>
        </pc:picChg>
      </pc:sldChg>
      <pc:sldChg chg="addSp modSp new mod">
        <pc:chgData name="若凡 卓" userId="97d3e28fc17ea23b" providerId="LiveId" clId="{B054B4F8-86CE-4C3E-AF88-A985CFAD1C00}" dt="2021-04-14T11:53:53.616" v="647" actId="1076"/>
        <pc:sldMkLst>
          <pc:docMk/>
          <pc:sldMk cId="632394436" sldId="292"/>
        </pc:sldMkLst>
        <pc:spChg chg="add mod">
          <ac:chgData name="若凡 卓" userId="97d3e28fc17ea23b" providerId="LiveId" clId="{B054B4F8-86CE-4C3E-AF88-A985CFAD1C00}" dt="2021-04-14T11:53:53.616" v="647" actId="1076"/>
          <ac:spMkLst>
            <pc:docMk/>
            <pc:sldMk cId="632394436" sldId="292"/>
            <ac:spMk id="3" creationId="{733FF7B0-5D94-4420-8A1D-5FB540305155}"/>
          </ac:spMkLst>
        </pc:spChg>
        <pc:picChg chg="add mod">
          <ac:chgData name="若凡 卓" userId="97d3e28fc17ea23b" providerId="LiveId" clId="{B054B4F8-86CE-4C3E-AF88-A985CFAD1C00}" dt="2021-04-14T11:53:24.549" v="631" actId="1076"/>
          <ac:picMkLst>
            <pc:docMk/>
            <pc:sldMk cId="632394436" sldId="292"/>
            <ac:picMk id="2" creationId="{13BA6EFA-D611-43C4-9E62-C3E16FE748F8}"/>
          </ac:picMkLst>
        </pc:picChg>
      </pc:sldChg>
      <pc:sldChg chg="addSp modSp new mod">
        <pc:chgData name="若凡 卓" userId="97d3e28fc17ea23b" providerId="LiveId" clId="{B054B4F8-86CE-4C3E-AF88-A985CFAD1C00}" dt="2021-04-14T12:01:07.128" v="691" actId="1076"/>
        <pc:sldMkLst>
          <pc:docMk/>
          <pc:sldMk cId="222046188" sldId="293"/>
        </pc:sldMkLst>
        <pc:spChg chg="add mod">
          <ac:chgData name="若凡 卓" userId="97d3e28fc17ea23b" providerId="LiveId" clId="{B054B4F8-86CE-4C3E-AF88-A985CFAD1C00}" dt="2021-04-14T12:01:07.128" v="691" actId="1076"/>
          <ac:spMkLst>
            <pc:docMk/>
            <pc:sldMk cId="222046188" sldId="293"/>
            <ac:spMk id="2" creationId="{4F484831-E333-4433-9231-165ADD895EBB}"/>
          </ac:spMkLst>
        </pc:spChg>
      </pc:sldChg>
      <pc:sldChg chg="addSp modSp new mod">
        <pc:chgData name="若凡 卓" userId="97d3e28fc17ea23b" providerId="LiveId" clId="{B054B4F8-86CE-4C3E-AF88-A985CFAD1C00}" dt="2021-04-14T12:01:40.695" v="703" actId="1076"/>
        <pc:sldMkLst>
          <pc:docMk/>
          <pc:sldMk cId="1506051780" sldId="294"/>
        </pc:sldMkLst>
        <pc:spChg chg="add mod">
          <ac:chgData name="若凡 卓" userId="97d3e28fc17ea23b" providerId="LiveId" clId="{B054B4F8-86CE-4C3E-AF88-A985CFAD1C00}" dt="2021-04-14T12:01:40.695" v="703" actId="1076"/>
          <ac:spMkLst>
            <pc:docMk/>
            <pc:sldMk cId="1506051780" sldId="294"/>
            <ac:spMk id="2" creationId="{72828535-99D5-4C61-8378-0A1D095CF668}"/>
          </ac:spMkLst>
        </pc:spChg>
      </pc:sldChg>
      <pc:sldChg chg="addSp modSp new mod">
        <pc:chgData name="若凡 卓" userId="97d3e28fc17ea23b" providerId="LiveId" clId="{B054B4F8-86CE-4C3E-AF88-A985CFAD1C00}" dt="2021-04-14T12:04:21.293" v="718" actId="403"/>
        <pc:sldMkLst>
          <pc:docMk/>
          <pc:sldMk cId="3005403199" sldId="295"/>
        </pc:sldMkLst>
        <pc:spChg chg="add mod">
          <ac:chgData name="若凡 卓" userId="97d3e28fc17ea23b" providerId="LiveId" clId="{B054B4F8-86CE-4C3E-AF88-A985CFAD1C00}" dt="2021-04-14T12:04:21.293" v="718" actId="403"/>
          <ac:spMkLst>
            <pc:docMk/>
            <pc:sldMk cId="3005403199" sldId="295"/>
            <ac:spMk id="2" creationId="{70142B47-D939-4F46-9E05-A9816DCB3C87}"/>
          </ac:spMkLst>
        </pc:spChg>
      </pc:sldChg>
      <pc:sldChg chg="del">
        <pc:chgData name="若凡 卓" userId="97d3e28fc17ea23b" providerId="LiveId" clId="{B054B4F8-86CE-4C3E-AF88-A985CFAD1C00}" dt="2021-04-12T08:29:34.201" v="0" actId="47"/>
        <pc:sldMkLst>
          <pc:docMk/>
          <pc:sldMk cId="673322818" sldId="299"/>
        </pc:sldMkLst>
      </pc:sldChg>
      <pc:sldChg chg="del">
        <pc:chgData name="若凡 卓" userId="97d3e28fc17ea23b" providerId="LiveId" clId="{B054B4F8-86CE-4C3E-AF88-A985CFAD1C00}" dt="2021-04-12T08:29:34.201" v="0" actId="47"/>
        <pc:sldMkLst>
          <pc:docMk/>
          <pc:sldMk cId="2241407925" sldId="300"/>
        </pc:sldMkLst>
      </pc:sldChg>
      <pc:sldChg chg="del">
        <pc:chgData name="若凡 卓" userId="97d3e28fc17ea23b" providerId="LiveId" clId="{B054B4F8-86CE-4C3E-AF88-A985CFAD1C00}" dt="2021-04-12T08:29:34.201" v="0" actId="47"/>
        <pc:sldMkLst>
          <pc:docMk/>
          <pc:sldMk cId="3892794349" sldId="301"/>
        </pc:sldMkLst>
      </pc:sldChg>
      <pc:sldChg chg="del">
        <pc:chgData name="若凡 卓" userId="97d3e28fc17ea23b" providerId="LiveId" clId="{B054B4F8-86CE-4C3E-AF88-A985CFAD1C00}" dt="2021-04-12T08:29:34.201" v="0" actId="47"/>
        <pc:sldMkLst>
          <pc:docMk/>
          <pc:sldMk cId="3675319077" sldId="302"/>
        </pc:sldMkLst>
      </pc:sldChg>
      <pc:sldChg chg="del">
        <pc:chgData name="若凡 卓" userId="97d3e28fc17ea23b" providerId="LiveId" clId="{B054B4F8-86CE-4C3E-AF88-A985CFAD1C00}" dt="2021-04-12T08:29:34.201" v="0" actId="47"/>
        <pc:sldMkLst>
          <pc:docMk/>
          <pc:sldMk cId="1086906415" sldId="303"/>
        </pc:sldMkLst>
      </pc:sldChg>
      <pc:sldChg chg="del">
        <pc:chgData name="若凡 卓" userId="97d3e28fc17ea23b" providerId="LiveId" clId="{B054B4F8-86CE-4C3E-AF88-A985CFAD1C00}" dt="2021-04-12T08:29:34.201" v="0" actId="47"/>
        <pc:sldMkLst>
          <pc:docMk/>
          <pc:sldMk cId="2658204052" sldId="304"/>
        </pc:sldMkLst>
      </pc:sldChg>
      <pc:sldChg chg="del">
        <pc:chgData name="若凡 卓" userId="97d3e28fc17ea23b" providerId="LiveId" clId="{B054B4F8-86CE-4C3E-AF88-A985CFAD1C00}" dt="2021-04-12T08:29:34.201" v="0" actId="47"/>
        <pc:sldMkLst>
          <pc:docMk/>
          <pc:sldMk cId="4134920305" sldId="305"/>
        </pc:sldMkLst>
      </pc:sldChg>
      <pc:sldChg chg="del">
        <pc:chgData name="若凡 卓" userId="97d3e28fc17ea23b" providerId="LiveId" clId="{B054B4F8-86CE-4C3E-AF88-A985CFAD1C00}" dt="2021-04-12T08:29:34.201" v="0" actId="47"/>
        <pc:sldMkLst>
          <pc:docMk/>
          <pc:sldMk cId="2740547461" sldId="306"/>
        </pc:sldMkLst>
      </pc:sld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B33B53-E84E-4664-8863-E0D117BCB445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1ACA4F-244B-43D4-B65C-9E6B183DB6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2362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39B8CCDB-65DA-4F57-BB32-EBA29EB7F3FB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EECE36C4-A99B-4A00-803E-98DF2BC33EB0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170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8CCDB-65DA-4F57-BB32-EBA29EB7F3FB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E36C4-A99B-4A00-803E-98DF2BC33E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1972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8CCDB-65DA-4F57-BB32-EBA29EB7F3FB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E36C4-A99B-4A00-803E-98DF2BC33EB0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25891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8CCDB-65DA-4F57-BB32-EBA29EB7F3FB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E36C4-A99B-4A00-803E-98DF2BC33EB0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52828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8CCDB-65DA-4F57-BB32-EBA29EB7F3FB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E36C4-A99B-4A00-803E-98DF2BC33E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43713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8CCDB-65DA-4F57-BB32-EBA29EB7F3FB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E36C4-A99B-4A00-803E-98DF2BC33EB0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45208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8CCDB-65DA-4F57-BB32-EBA29EB7F3FB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E36C4-A99B-4A00-803E-98DF2BC33EB0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9414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8CCDB-65DA-4F57-BB32-EBA29EB7F3FB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E36C4-A99B-4A00-803E-98DF2BC33EB0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4485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8CCDB-65DA-4F57-BB32-EBA29EB7F3FB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E36C4-A99B-4A00-803E-98DF2BC33EB0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3333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8CCDB-65DA-4F57-BB32-EBA29EB7F3FB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E36C4-A99B-4A00-803E-98DF2BC33E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1624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8CCDB-65DA-4F57-BB32-EBA29EB7F3FB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E36C4-A99B-4A00-803E-98DF2BC33EB0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1959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8CCDB-65DA-4F57-BB32-EBA29EB7F3FB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E36C4-A99B-4A00-803E-98DF2BC33E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9511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8CCDB-65DA-4F57-BB32-EBA29EB7F3FB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E36C4-A99B-4A00-803E-98DF2BC33EB0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264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8CCDB-65DA-4F57-BB32-EBA29EB7F3FB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E36C4-A99B-4A00-803E-98DF2BC33EB0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988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8CCDB-65DA-4F57-BB32-EBA29EB7F3FB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E36C4-A99B-4A00-803E-98DF2BC33E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477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8CCDB-65DA-4F57-BB32-EBA29EB7F3FB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E36C4-A99B-4A00-803E-98DF2BC33EB0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4888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8CCDB-65DA-4F57-BB32-EBA29EB7F3FB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E36C4-A99B-4A00-803E-98DF2BC33E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905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9B8CCDB-65DA-4F57-BB32-EBA29EB7F3FB}" type="datetimeFigureOut">
              <a:rPr lang="zh-CN" altLang="en-US" smtClean="0"/>
              <a:t>2021/4/22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ECE36C4-A99B-4A00-803E-98DF2BC33E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2365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553CB06-9948-41AA-B7E2-3D12CDDBC70B}"/>
              </a:ext>
            </a:extLst>
          </p:cNvPr>
          <p:cNvSpPr txBox="1"/>
          <p:nvPr/>
        </p:nvSpPr>
        <p:spPr>
          <a:xfrm>
            <a:off x="3016933" y="2250350"/>
            <a:ext cx="61581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200" dirty="0">
                <a:solidFill>
                  <a:prstClr val="black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数字系统设计 第五次实验课</a:t>
            </a:r>
            <a:endParaRPr lang="en-US" altLang="zh-CN" sz="3200" dirty="0">
              <a:solidFill>
                <a:prstClr val="black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36F7DCA-9B08-48E0-931B-FBA89BBD8FB2}"/>
              </a:ext>
            </a:extLst>
          </p:cNvPr>
          <p:cNvSpPr txBox="1"/>
          <p:nvPr/>
        </p:nvSpPr>
        <p:spPr>
          <a:xfrm>
            <a:off x="5138042" y="3653544"/>
            <a:ext cx="1915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主要内容： </a:t>
            </a:r>
            <a:r>
              <a:rPr lang="en-US" altLang="zh-CN" dirty="0">
                <a:latin typeface="KaiTi" panose="02010609060101010101" pitchFamily="49" charset="-122"/>
                <a:ea typeface="KaiTi" panose="02010609060101010101" pitchFamily="49" charset="-122"/>
              </a:rPr>
              <a:t>lab5</a:t>
            </a:r>
            <a:endParaRPr lang="zh-CN" altLang="en-US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A5DFD2F-F07C-4071-8FA0-AA5C665785C3}"/>
              </a:ext>
            </a:extLst>
          </p:cNvPr>
          <p:cNvSpPr txBox="1"/>
          <p:nvPr/>
        </p:nvSpPr>
        <p:spPr>
          <a:xfrm>
            <a:off x="9059646" y="4445369"/>
            <a:ext cx="1223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卓若凡</a:t>
            </a:r>
            <a:endParaRPr lang="en-US" altLang="zh-CN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algn="r"/>
            <a:r>
              <a:rPr lang="en-US" altLang="zh-CN" dirty="0">
                <a:latin typeface="KaiTi" panose="02010609060101010101" pitchFamily="49" charset="-122"/>
                <a:ea typeface="KaiTi" panose="02010609060101010101" pitchFamily="49" charset="-122"/>
              </a:rPr>
              <a:t>2021.4.20</a:t>
            </a:r>
            <a:endParaRPr lang="zh-CN" altLang="en-US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6393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2828535-99D5-4C61-8378-0A1D095CF668}"/>
              </a:ext>
            </a:extLst>
          </p:cNvPr>
          <p:cNvSpPr txBox="1"/>
          <p:nvPr/>
        </p:nvSpPr>
        <p:spPr>
          <a:xfrm>
            <a:off x="5195753" y="2847975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状态机怎么画？</a:t>
            </a:r>
          </a:p>
        </p:txBody>
      </p:sp>
    </p:spTree>
    <p:extLst>
      <p:ext uri="{BB962C8B-B14F-4D97-AF65-F5344CB8AC3E}">
        <p14:creationId xmlns:p14="http://schemas.microsoft.com/office/powerpoint/2010/main" val="1506051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137DE6B-6423-4A2D-AF96-C926FEA91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1714" y="2343150"/>
            <a:ext cx="3828571" cy="2000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661A6C4-7B0D-4EFF-8FD5-D0F9EB1E2AC1}"/>
              </a:ext>
            </a:extLst>
          </p:cNvPr>
          <p:cNvSpPr txBox="1"/>
          <p:nvPr/>
        </p:nvSpPr>
        <p:spPr>
          <a:xfrm>
            <a:off x="4772560" y="1571625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顶层模块（部分）</a:t>
            </a:r>
          </a:p>
        </p:txBody>
      </p:sp>
    </p:spTree>
    <p:extLst>
      <p:ext uri="{BB962C8B-B14F-4D97-AF65-F5344CB8AC3E}">
        <p14:creationId xmlns:p14="http://schemas.microsoft.com/office/powerpoint/2010/main" val="1321414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3BA6EFA-D611-43C4-9E62-C3E16FE748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49"/>
          <a:stretch/>
        </p:blipFill>
        <p:spPr>
          <a:xfrm>
            <a:off x="2805524" y="2314826"/>
            <a:ext cx="6580952" cy="340497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33FF7B0-5D94-4420-8A1D-5FB540305155}"/>
              </a:ext>
            </a:extLst>
          </p:cNvPr>
          <p:cNvSpPr txBox="1"/>
          <p:nvPr/>
        </p:nvSpPr>
        <p:spPr>
          <a:xfrm>
            <a:off x="4618672" y="1276735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数码管模块（部分）</a:t>
            </a:r>
          </a:p>
        </p:txBody>
      </p:sp>
    </p:spTree>
    <p:extLst>
      <p:ext uri="{BB962C8B-B14F-4D97-AF65-F5344CB8AC3E}">
        <p14:creationId xmlns:p14="http://schemas.microsoft.com/office/powerpoint/2010/main" val="632394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178AC20-5691-4C82-8EC8-58645B975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0285" y="2867122"/>
            <a:ext cx="5971429" cy="156190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CFC9F61-B132-4597-A364-97D8B2862ABB}"/>
              </a:ext>
            </a:extLst>
          </p:cNvPr>
          <p:cNvSpPr txBox="1"/>
          <p:nvPr/>
        </p:nvSpPr>
        <p:spPr>
          <a:xfrm>
            <a:off x="5282297" y="179108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分频器</a:t>
            </a:r>
          </a:p>
        </p:txBody>
      </p:sp>
    </p:spTree>
    <p:extLst>
      <p:ext uri="{BB962C8B-B14F-4D97-AF65-F5344CB8AC3E}">
        <p14:creationId xmlns:p14="http://schemas.microsoft.com/office/powerpoint/2010/main" val="1169245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F484831-E333-4433-9231-165ADD895EBB}"/>
              </a:ext>
            </a:extLst>
          </p:cNvPr>
          <p:cNvSpPr txBox="1"/>
          <p:nvPr/>
        </p:nvSpPr>
        <p:spPr>
          <a:xfrm>
            <a:off x="5124450" y="2228671"/>
            <a:ext cx="11079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要求：</a:t>
            </a:r>
            <a:endParaRPr lang="en-US" altLang="zh-CN" b="1" dirty="0"/>
          </a:p>
          <a:p>
            <a:endParaRPr lang="en-US" altLang="zh-CN" dirty="0"/>
          </a:p>
          <a:p>
            <a:r>
              <a:rPr lang="zh-CN" altLang="en-US" dirty="0"/>
              <a:t>验收</a:t>
            </a:r>
            <a:endParaRPr lang="en-US" altLang="zh-CN" dirty="0"/>
          </a:p>
          <a:p>
            <a:r>
              <a:rPr lang="zh-CN" altLang="en-US" dirty="0"/>
              <a:t>实验报告</a:t>
            </a:r>
          </a:p>
        </p:txBody>
      </p:sp>
    </p:spTree>
    <p:extLst>
      <p:ext uri="{BB962C8B-B14F-4D97-AF65-F5344CB8AC3E}">
        <p14:creationId xmlns:p14="http://schemas.microsoft.com/office/powerpoint/2010/main" val="222046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5927725-3447-42A8-92BE-1DB12B13F4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0709" y="739230"/>
            <a:ext cx="6970581" cy="522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571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EB9FE3C-83F1-40BF-B6D1-08FCE3824F8F}"/>
              </a:ext>
            </a:extLst>
          </p:cNvPr>
          <p:cNvSpPr txBox="1"/>
          <p:nvPr/>
        </p:nvSpPr>
        <p:spPr>
          <a:xfrm>
            <a:off x="4753167" y="1559613"/>
            <a:ext cx="32816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在数码管上，以</a:t>
            </a:r>
            <a:r>
              <a:rPr lang="en-US" altLang="zh-CN" dirty="0"/>
              <a:t>0.5Hz</a:t>
            </a:r>
            <a:r>
              <a:rPr lang="zh-CN" altLang="en-US" dirty="0"/>
              <a:t>滚动显示</a:t>
            </a:r>
            <a:endParaRPr lang="en-US" altLang="zh-CN" dirty="0"/>
          </a:p>
          <a:p>
            <a:r>
              <a:rPr lang="zh-CN" altLang="en-US" dirty="0"/>
              <a:t>“</a:t>
            </a:r>
            <a:r>
              <a:rPr lang="en-US" altLang="zh-CN" dirty="0"/>
              <a:t>20210422</a:t>
            </a:r>
            <a:r>
              <a:rPr lang="zh-CN" altLang="en-US" dirty="0"/>
              <a:t>”</a:t>
            </a:r>
          </a:p>
        </p:txBody>
      </p:sp>
      <p:pic>
        <p:nvPicPr>
          <p:cNvPr id="4" name="VID20210414192050">
            <a:hlinkClick r:id="" action="ppaction://media"/>
            <a:extLst>
              <a:ext uri="{FF2B5EF4-FFF2-40B4-BE49-F238E27FC236}">
                <a16:creationId xmlns:a16="http://schemas.microsoft.com/office/drawing/2014/main" id="{3776A062-1670-4A1D-A950-928E3DFAF5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39588" y="2205944"/>
            <a:ext cx="6312823" cy="355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282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0142B47-D939-4F46-9E05-A9816DCB3C87}"/>
              </a:ext>
            </a:extLst>
          </p:cNvPr>
          <p:cNvSpPr txBox="1"/>
          <p:nvPr/>
        </p:nvSpPr>
        <p:spPr>
          <a:xfrm>
            <a:off x="5529178" y="2828835"/>
            <a:ext cx="113364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/>
              <a:t>STEP1 </a:t>
            </a:r>
          </a:p>
          <a:p>
            <a:pPr algn="ctr"/>
            <a:endParaRPr lang="en-US" altLang="zh-CN" sz="2400" dirty="0"/>
          </a:p>
          <a:p>
            <a:pPr algn="ctr"/>
            <a:r>
              <a:rPr lang="zh-CN" altLang="en-US" sz="2400" dirty="0"/>
              <a:t>闪起来</a:t>
            </a:r>
            <a:endParaRPr lang="en-US" altLang="zh-CN" sz="2400" dirty="0"/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05403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E8BD638-40FE-44D6-8668-72CB1B2B3E4E}"/>
              </a:ext>
            </a:extLst>
          </p:cNvPr>
          <p:cNvSpPr txBox="1"/>
          <p:nvPr/>
        </p:nvSpPr>
        <p:spPr>
          <a:xfrm>
            <a:off x="2483472" y="2752436"/>
            <a:ext cx="7225055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/>
              <a:t>4</a:t>
            </a:r>
            <a:r>
              <a:rPr lang="zh-CN" altLang="en-US" sz="2000" b="1" dirty="0"/>
              <a:t>个数码管上能否同时显示不同的数字？</a:t>
            </a:r>
            <a:endParaRPr lang="en-US" altLang="zh-CN" sz="2000" b="1" dirty="0"/>
          </a:p>
          <a:p>
            <a:endParaRPr lang="en-US" altLang="zh-CN" dirty="0"/>
          </a:p>
          <a:p>
            <a:r>
              <a:rPr lang="zh-CN" altLang="en-US" dirty="0"/>
              <a:t>根据数码管的点亮原理，只能做到</a:t>
            </a:r>
            <a:r>
              <a:rPr lang="en-US" altLang="zh-CN" dirty="0"/>
              <a:t>4</a:t>
            </a:r>
            <a:r>
              <a:rPr lang="zh-CN" altLang="en-US" dirty="0"/>
              <a:t>个数码管中某几个显示一样的数字</a:t>
            </a:r>
            <a:endParaRPr lang="en-US" altLang="zh-CN" dirty="0"/>
          </a:p>
          <a:p>
            <a:r>
              <a:rPr lang="zh-CN" altLang="en-US" dirty="0"/>
              <a:t>例如： </a:t>
            </a:r>
            <a:r>
              <a:rPr lang="en-US" altLang="zh-CN" dirty="0"/>
              <a:t>0101_11111110 </a:t>
            </a:r>
            <a:r>
              <a:rPr lang="zh-CN" altLang="en-US" dirty="0"/>
              <a:t>就是第二和第四个数码管显示</a:t>
            </a:r>
            <a:r>
              <a:rPr lang="en-US" altLang="zh-CN" dirty="0"/>
              <a:t>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30163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E274771-7775-4F00-B029-198B3259F297}"/>
              </a:ext>
            </a:extLst>
          </p:cNvPr>
          <p:cNvSpPr txBox="1"/>
          <p:nvPr/>
        </p:nvSpPr>
        <p:spPr>
          <a:xfrm>
            <a:off x="3020560" y="2623307"/>
            <a:ext cx="485902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人眼具有短暂的视觉残留效应（余晖效应）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时分复用</a:t>
            </a:r>
          </a:p>
        </p:txBody>
      </p:sp>
    </p:spTree>
    <p:extLst>
      <p:ext uri="{BB962C8B-B14F-4D97-AF65-F5344CB8AC3E}">
        <p14:creationId xmlns:p14="http://schemas.microsoft.com/office/powerpoint/2010/main" val="1841352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24144B0-6131-42D3-94C5-61E51264A8C8}"/>
              </a:ext>
            </a:extLst>
          </p:cNvPr>
          <p:cNvSpPr txBox="1"/>
          <p:nvPr/>
        </p:nvSpPr>
        <p:spPr>
          <a:xfrm>
            <a:off x="2463060" y="1242874"/>
            <a:ext cx="6378669" cy="40626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时分复用</a:t>
            </a:r>
            <a:endParaRPr lang="en-US" altLang="zh-CN" sz="2400" b="1" dirty="0"/>
          </a:p>
          <a:p>
            <a:endParaRPr lang="en-US" altLang="zh-CN" dirty="0"/>
          </a:p>
          <a:p>
            <a:r>
              <a:rPr lang="zh-CN" altLang="en-US" dirty="0"/>
              <a:t>先只选中最左边的数码管，显示</a:t>
            </a:r>
            <a:r>
              <a:rPr lang="en-US" altLang="zh-CN" dirty="0"/>
              <a:t>2</a:t>
            </a:r>
          </a:p>
          <a:p>
            <a:r>
              <a:rPr lang="zh-CN" altLang="en-US" dirty="0"/>
              <a:t>再选中第二个数码管，显示</a:t>
            </a:r>
            <a:r>
              <a:rPr lang="en-US" altLang="zh-CN" dirty="0"/>
              <a:t>0</a:t>
            </a:r>
          </a:p>
          <a:p>
            <a:r>
              <a:rPr lang="zh-CN" altLang="en-US" dirty="0"/>
              <a:t>再选中第三个数码管，显示</a:t>
            </a:r>
            <a:r>
              <a:rPr lang="en-US" altLang="zh-CN" dirty="0"/>
              <a:t>0</a:t>
            </a:r>
          </a:p>
          <a:p>
            <a:r>
              <a:rPr lang="zh-CN" altLang="en-US" dirty="0"/>
              <a:t>再选中第四个数码管，显示</a:t>
            </a:r>
            <a:r>
              <a:rPr lang="en-US" altLang="zh-CN" dirty="0"/>
              <a:t>0</a:t>
            </a:r>
          </a:p>
          <a:p>
            <a:r>
              <a:rPr lang="zh-CN" altLang="en-US" dirty="0"/>
              <a:t>再选中第五个数码管，显示</a:t>
            </a:r>
            <a:r>
              <a:rPr lang="en-US" altLang="zh-CN" dirty="0"/>
              <a:t>0</a:t>
            </a:r>
          </a:p>
          <a:p>
            <a:r>
              <a:rPr lang="zh-CN" altLang="en-US" dirty="0"/>
              <a:t>再选中第六个数码管，显示</a:t>
            </a:r>
            <a:r>
              <a:rPr lang="en-US" altLang="zh-CN" dirty="0"/>
              <a:t>0</a:t>
            </a:r>
          </a:p>
          <a:p>
            <a:r>
              <a:rPr lang="zh-CN" altLang="en-US" dirty="0"/>
              <a:t>再选中第七个数码管，显示</a:t>
            </a:r>
            <a:r>
              <a:rPr lang="en-US" altLang="zh-CN" dirty="0"/>
              <a:t>0</a:t>
            </a:r>
          </a:p>
          <a:p>
            <a:r>
              <a:rPr lang="zh-CN" altLang="en-US" dirty="0"/>
              <a:t>再选中第八个数码管，显示</a:t>
            </a:r>
            <a:r>
              <a:rPr lang="en-US" altLang="zh-CN" dirty="0"/>
              <a:t>0</a:t>
            </a:r>
          </a:p>
          <a:p>
            <a:r>
              <a:rPr lang="zh-CN" altLang="en-US" dirty="0"/>
              <a:t>循环</a:t>
            </a:r>
            <a:r>
              <a:rPr lang="en-US" altLang="zh-CN" dirty="0"/>
              <a:t>…</a:t>
            </a:r>
          </a:p>
          <a:p>
            <a:endParaRPr lang="en-US" altLang="zh-CN" dirty="0"/>
          </a:p>
          <a:p>
            <a:r>
              <a:rPr lang="zh-CN" altLang="en-US" dirty="0"/>
              <a:t>数码管的显示间隔，经过曾经的助教</a:t>
            </a:r>
            <a:r>
              <a:rPr lang="en-US" altLang="zh-CN" dirty="0"/>
              <a:t>XGG</a:t>
            </a:r>
            <a:r>
              <a:rPr lang="zh-CN" altLang="en-US" dirty="0"/>
              <a:t>测试，</a:t>
            </a:r>
            <a:r>
              <a:rPr lang="en-US" altLang="zh-CN" dirty="0"/>
              <a:t>2ms</a:t>
            </a:r>
            <a:r>
              <a:rPr lang="zh-CN" altLang="en-US" dirty="0"/>
              <a:t>效果不错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92543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73B9A4F-4A9E-4BDD-9B78-2790708DADDA}"/>
              </a:ext>
            </a:extLst>
          </p:cNvPr>
          <p:cNvSpPr txBox="1"/>
          <p:nvPr/>
        </p:nvSpPr>
        <p:spPr>
          <a:xfrm>
            <a:off x="5529176" y="2828835"/>
            <a:ext cx="113364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/>
              <a:t>STEP2 </a:t>
            </a:r>
          </a:p>
          <a:p>
            <a:pPr algn="ctr"/>
            <a:endParaRPr lang="en-US" altLang="zh-CN" sz="2400" dirty="0"/>
          </a:p>
          <a:p>
            <a:pPr algn="ctr"/>
            <a:r>
              <a:rPr lang="zh-CN" altLang="en-US" sz="2400" dirty="0"/>
              <a:t>滚起来</a:t>
            </a:r>
            <a:endParaRPr lang="en-US" altLang="zh-CN" sz="2400" dirty="0"/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04835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5">
            <a:extLst>
              <a:ext uri="{FF2B5EF4-FFF2-40B4-BE49-F238E27FC236}">
                <a16:creationId xmlns:a16="http://schemas.microsoft.com/office/drawing/2014/main" id="{E7229794-956D-4E66-81D5-21CB6FB5C1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9822422"/>
              </p:ext>
            </p:extLst>
          </p:nvPr>
        </p:nvGraphicFramePr>
        <p:xfrm>
          <a:off x="2261797" y="1987199"/>
          <a:ext cx="8128000" cy="332232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427255937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68410563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21492742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14535471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1704627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4394121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61802185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6884887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5198280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数码管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19170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State0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817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State1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1775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State2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0045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State3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5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State4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88657"/>
                  </a:ext>
                </a:extLst>
              </a:tr>
              <a:tr h="123613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State5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421551"/>
                  </a:ext>
                </a:extLst>
              </a:tr>
              <a:tr h="24214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State6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368773"/>
                  </a:ext>
                </a:extLst>
              </a:tr>
              <a:tr h="123613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state7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33263"/>
                  </a:ext>
                </a:extLst>
              </a:tr>
            </a:tbl>
          </a:graphicData>
        </a:graphic>
      </p:graphicFrame>
      <p:sp>
        <p:nvSpPr>
          <p:cNvPr id="6" name="箭头: 手杖形 5">
            <a:extLst>
              <a:ext uri="{FF2B5EF4-FFF2-40B4-BE49-F238E27FC236}">
                <a16:creationId xmlns:a16="http://schemas.microsoft.com/office/drawing/2014/main" id="{B5E90FAC-6648-48DB-BCC6-21881863F6E7}"/>
              </a:ext>
            </a:extLst>
          </p:cNvPr>
          <p:cNvSpPr/>
          <p:nvPr/>
        </p:nvSpPr>
        <p:spPr>
          <a:xfrm rot="5400000">
            <a:off x="10395528" y="2516912"/>
            <a:ext cx="489530" cy="314036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箭头: 手杖形 6">
            <a:extLst>
              <a:ext uri="{FF2B5EF4-FFF2-40B4-BE49-F238E27FC236}">
                <a16:creationId xmlns:a16="http://schemas.microsoft.com/office/drawing/2014/main" id="{FFD48804-A67C-4FE4-92E4-C7BEFE519929}"/>
              </a:ext>
            </a:extLst>
          </p:cNvPr>
          <p:cNvSpPr/>
          <p:nvPr/>
        </p:nvSpPr>
        <p:spPr>
          <a:xfrm rot="5400000">
            <a:off x="10405881" y="3006442"/>
            <a:ext cx="489530" cy="314036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F541F60-2702-4C0B-B1CA-8D79BA51FFCE}"/>
              </a:ext>
            </a:extLst>
          </p:cNvPr>
          <p:cNvSpPr txBox="1"/>
          <p:nvPr/>
        </p:nvSpPr>
        <p:spPr>
          <a:xfrm>
            <a:off x="10797311" y="242916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左移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10572D6-2293-48F6-82E9-AFAD8EC2DB95}"/>
              </a:ext>
            </a:extLst>
          </p:cNvPr>
          <p:cNvSpPr txBox="1"/>
          <p:nvPr/>
        </p:nvSpPr>
        <p:spPr>
          <a:xfrm>
            <a:off x="10797311" y="294185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再左移</a:t>
            </a:r>
          </a:p>
        </p:txBody>
      </p:sp>
    </p:spTree>
    <p:extLst>
      <p:ext uri="{BB962C8B-B14F-4D97-AF65-F5344CB8AC3E}">
        <p14:creationId xmlns:p14="http://schemas.microsoft.com/office/powerpoint/2010/main" val="8764664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环保">
  <a:themeElements>
    <a:clrScheme name="环保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自定义 1">
      <a:majorFont>
        <a:latin typeface="Times New Roman"/>
        <a:ea typeface="华文楷体"/>
        <a:cs typeface=""/>
      </a:majorFont>
      <a:minorFont>
        <a:latin typeface="Times New Roman"/>
        <a:ea typeface="华文楷体"/>
        <a:cs typeface=""/>
      </a:minorFont>
    </a:fontScheme>
    <a:fmtScheme name="环保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2740</TotalTime>
  <Words>290</Words>
  <Application>Microsoft Office PowerPoint</Application>
  <PresentationFormat>宽屏</PresentationFormat>
  <Paragraphs>124</Paragraphs>
  <Slides>14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KaiTi</vt:lpstr>
      <vt:lpstr>等线</vt:lpstr>
      <vt:lpstr>Arial</vt:lpstr>
      <vt:lpstr>Times New Roman</vt:lpstr>
      <vt:lpstr>环保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卓 若凡</dc:creator>
  <cp:lastModifiedBy>卓 若凡</cp:lastModifiedBy>
  <cp:revision>76</cp:revision>
  <dcterms:created xsi:type="dcterms:W3CDTF">2020-03-05T07:00:18Z</dcterms:created>
  <dcterms:modified xsi:type="dcterms:W3CDTF">2021-04-22T01:59:52Z</dcterms:modified>
</cp:coreProperties>
</file>

<file path=docProps/thumbnail.jpeg>
</file>